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57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82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25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15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6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51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49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87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34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46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81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10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320C-F300-4C44-AFAD-28A87ED33C52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2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Dorpsstraat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43" y="1619075"/>
            <a:ext cx="7424714" cy="4781725"/>
          </a:xfrm>
        </p:spPr>
      </p:pic>
    </p:spTree>
    <p:extLst>
      <p:ext uri="{BB962C8B-B14F-4D97-AF65-F5344CB8AC3E}">
        <p14:creationId xmlns:p14="http://schemas.microsoft.com/office/powerpoint/2010/main" val="207378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Dorpsstraat 1920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55" y="1936596"/>
            <a:ext cx="6682695" cy="4195756"/>
          </a:xfrm>
        </p:spPr>
      </p:pic>
    </p:spTree>
    <p:extLst>
      <p:ext uri="{BB962C8B-B14F-4D97-AF65-F5344CB8AC3E}">
        <p14:creationId xmlns:p14="http://schemas.microsoft.com/office/powerpoint/2010/main" val="33294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Een archief 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885" y="1766902"/>
            <a:ext cx="5974059" cy="44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3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Dorpsstraat 1955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55" y="1928208"/>
            <a:ext cx="7255852" cy="4640371"/>
          </a:xfrm>
        </p:spPr>
      </p:pic>
    </p:spTree>
    <p:extLst>
      <p:ext uri="{BB962C8B-B14F-4D97-AF65-F5344CB8AC3E}">
        <p14:creationId xmlns:p14="http://schemas.microsoft.com/office/powerpoint/2010/main" val="23019981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7</Words>
  <Application>Microsoft Office PowerPoint</Application>
  <PresentationFormat>Breedbeeld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Dorpsstraat</vt:lpstr>
      <vt:lpstr>Dorpsstraat 1920</vt:lpstr>
      <vt:lpstr>Een archief </vt:lpstr>
      <vt:lpstr>Dorpsstraat 1955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Jacquelien Vroemen</dc:creator>
  <cp:lastModifiedBy>Jacquelien Vroemen</cp:lastModifiedBy>
  <cp:revision>6</cp:revision>
  <dcterms:created xsi:type="dcterms:W3CDTF">2019-10-04T12:31:13Z</dcterms:created>
  <dcterms:modified xsi:type="dcterms:W3CDTF">2020-04-09T14:24:32Z</dcterms:modified>
</cp:coreProperties>
</file>